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4" d="100"/>
          <a:sy n="74" d="100"/>
        </p:scale>
        <p:origin x="3084"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24.11.2023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55949" cy="215444"/>
          </a:xfrm>
          <a:prstGeom prst="rect">
            <a:avLst/>
          </a:prstGeom>
          <a:noFill/>
        </p:spPr>
        <p:txBody>
          <a:bodyPr wrap="none" rtlCol="0">
            <a:spAutoFit/>
          </a:bodyPr>
          <a:lstStyle/>
          <a:p>
            <a:r>
              <a:rPr lang="de-DE" sz="800" dirty="0">
                <a:latin typeface="Montserrat Light" panose="00000400000000000000" pitchFamily="2" charset="0"/>
              </a:rPr>
              <a:t>25.11.2023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82A5964F-A00D-9175-43A7-F9F87F50B833}"/>
              </a:ext>
            </a:extLst>
          </p:cNvPr>
          <p:cNvPicPr>
            <a:picLocks noChangeAspect="1"/>
          </p:cNvPicPr>
          <p:nvPr/>
        </p:nvPicPr>
        <p:blipFill>
          <a:blip r:embed="rId7"/>
          <a:stretch>
            <a:fillRect/>
          </a:stretch>
        </p:blipFill>
        <p:spPr>
          <a:xfrm>
            <a:off x="392762" y="7551042"/>
            <a:ext cx="6075017" cy="2354958"/>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4AD662EB7A25499208DD4235E5F8D6" ma:contentTypeVersion="17" ma:contentTypeDescription="Create a new document." ma:contentTypeScope="" ma:versionID="c66ae40be591d8ef3ac48315f61e0b1d">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047f641515b2eab152fb766a0f386f7f"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E351266-A976-4144-99A3-1568D3625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FlexoSoft</vt:lpstr>
      <vt:lpstr>Montserrat SemiBold</vt:lpstr>
      <vt:lpstr>Wingdings 2</vt:lpstr>
      <vt:lpstr>Wingdings</vt:lpstr>
      <vt:lpstr>Arial</vt:lpstr>
      <vt:lpstr>Montserrat Light</vt:lpstr>
      <vt:lpstr>Montserrat</vt:lpstr>
      <vt:lpstr>Open Sans</vt:lpstr>
      <vt:lpstr>Calibri</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7</cp:revision>
  <dcterms:created xsi:type="dcterms:W3CDTF">2023-03-22T17:04:48Z</dcterms:created>
  <dcterms:modified xsi:type="dcterms:W3CDTF">2023-11-24T16:37:03Z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